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3" r:id="rId1"/>
  </p:sldMasterIdLst>
  <p:notesMasterIdLst>
    <p:notesMasterId r:id="rId14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4" r:id="rId9"/>
    <p:sldId id="266" r:id="rId10"/>
    <p:sldId id="265" r:id="rId11"/>
    <p:sldId id="263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039"/>
    <p:restoredTop sz="94831"/>
  </p:normalViewPr>
  <p:slideViewPr>
    <p:cSldViewPr snapToGrid="0">
      <p:cViewPr>
        <p:scale>
          <a:sx n="60" d="100"/>
          <a:sy n="60" d="100"/>
        </p:scale>
        <p:origin x="1376" y="2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086638-0B0F-4942-A94E-FC72A7927651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0FCB73-1FE5-2044-87E4-BA480841D70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84680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</a:t>
            </a:r>
            <a:r>
              <a:rPr lang="en-DE" dirty="0"/>
              <a:t>allo, ich bin Huy.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0FCB73-1FE5-2044-87E4-BA480841D701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1776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1590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35022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14813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822885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76268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39936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1809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5839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13894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88421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379832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428335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72328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79321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384207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07818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F8FC6-C57E-9247-AB8A-20A8C6054174}" type="datetimeFigureOut">
              <a:rPr lang="en-DE" smtClean="0"/>
              <a:t>26.04.23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0FBB6EE-7FDE-E24B-86D5-6FE91153F17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79548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E4A28-E5B7-CCFD-AEAD-F51BA1DDBC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Heizungsanlage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5E6894-73D1-3F3C-976F-D1A3AF147D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 msg systems ag | Nhat Khanh Huy Tran</a:t>
            </a:r>
          </a:p>
        </p:txBody>
      </p:sp>
    </p:spTree>
    <p:extLst>
      <p:ext uri="{BB962C8B-B14F-4D97-AF65-F5344CB8AC3E}">
        <p14:creationId xmlns:p14="http://schemas.microsoft.com/office/powerpoint/2010/main" val="690981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7EF55-C057-2BE8-B3F2-D67994F5A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Beantwortung der Fragen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88CF6-5462-3AC2-E7E6-3FB54F7F9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71425" cy="4351338"/>
          </a:xfrm>
        </p:spPr>
        <p:txBody>
          <a:bodyPr/>
          <a:lstStyle/>
          <a:p>
            <a:r>
              <a:rPr lang="de-DE" dirty="0"/>
              <a:t>Kann man aus den Daten die Heizperiode ermitteln? </a:t>
            </a:r>
          </a:p>
          <a:p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023D70-3AA4-BC48-3F16-3B40C3120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443" y="1737531"/>
            <a:ext cx="7088658" cy="463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04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7EF55-C057-2BE8-B3F2-D67994F5A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Beantwortung der Fragen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88CF6-5462-3AC2-E7E6-3FB54F7F9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2285" cy="4351338"/>
          </a:xfrm>
        </p:spPr>
        <p:txBody>
          <a:bodyPr/>
          <a:lstStyle/>
          <a:p>
            <a:r>
              <a:rPr lang="de-DE" dirty="0"/>
              <a:t>Gibt es eine Nachtabsenkung während der Heizperiode? </a:t>
            </a:r>
          </a:p>
          <a:p>
            <a:endParaRPr lang="en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39ABF5-7C16-FB26-DD48-8EE423899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2091" y="292639"/>
            <a:ext cx="5075753" cy="31363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4637E5-2FC1-7C5D-9F96-54C2736E1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091" y="3570753"/>
            <a:ext cx="5075753" cy="31378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FFA739-47F3-B42D-C6E5-3DAE68B624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809" y="3570753"/>
            <a:ext cx="5043750" cy="3063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971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FF3B7-5A93-9DB5-515B-52456A300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886" y="2574831"/>
            <a:ext cx="10666228" cy="2209820"/>
          </a:xfrm>
        </p:spPr>
        <p:txBody>
          <a:bodyPr>
            <a:normAutofit/>
          </a:bodyPr>
          <a:lstStyle/>
          <a:p>
            <a:pPr algn="ctr"/>
            <a:r>
              <a:rPr lang="en-DE" sz="6600" dirty="0"/>
              <a:t>Vielen Dank für </a:t>
            </a:r>
            <a:br>
              <a:rPr lang="en-DE" sz="6600" dirty="0"/>
            </a:br>
            <a:r>
              <a:rPr lang="en-DE" sz="6600" dirty="0"/>
              <a:t>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3869003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FF3B7-5A93-9DB5-515B-52456A300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Inhalt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94E40-FFCA-6108-2481-DB35DB312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51356" cy="4351338"/>
          </a:xfrm>
        </p:spPr>
        <p:txBody>
          <a:bodyPr/>
          <a:lstStyle/>
          <a:p>
            <a:r>
              <a:rPr lang="en-DE" dirty="0"/>
              <a:t>Fragestellung</a:t>
            </a:r>
          </a:p>
          <a:p>
            <a:r>
              <a:rPr lang="en-DE" dirty="0"/>
              <a:t>Das Program: Heizungsanlage Dashboard</a:t>
            </a:r>
          </a:p>
          <a:p>
            <a:pPr lvl="1"/>
            <a:r>
              <a:rPr lang="en-DE" dirty="0"/>
              <a:t>Features</a:t>
            </a:r>
          </a:p>
          <a:p>
            <a:pPr lvl="1"/>
            <a:r>
              <a:rPr lang="en-DE" dirty="0"/>
              <a:t>Entwicklung, Deployment</a:t>
            </a:r>
          </a:p>
          <a:p>
            <a:r>
              <a:rPr lang="en-DE" dirty="0"/>
              <a:t>Beantwortung der Fragen mit Hilfe des Programms </a:t>
            </a:r>
          </a:p>
          <a:p>
            <a:endParaRPr lang="en-DE" dirty="0"/>
          </a:p>
          <a:p>
            <a:endParaRPr lang="en-DE" dirty="0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FAB3381-8FB1-42A7-D8FB-13052C419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0411" y="1363613"/>
            <a:ext cx="6355439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97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A2010-546D-3E36-B0DF-38E7C3038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Fragestellung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43E9C-BA41-962C-B5F0-E4AAFD5AD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Wärmezählerdaten (Arbeit, Leistung &amp; Volumenstrom) sowie Temperatur-Sensordaten (insbes. die Außentemperatur) einer mit Fernwärme versorgten Heizungsanlage</a:t>
            </a:r>
          </a:p>
          <a:p>
            <a:r>
              <a:rPr lang="de-DE" dirty="0"/>
              <a:t>3 Fragen</a:t>
            </a:r>
          </a:p>
          <a:p>
            <a:pPr lvl="1"/>
            <a:r>
              <a:rPr lang="de-DE" dirty="0"/>
              <a:t>Gibt es einen Unterschied in Lastprofilen zwischen Werktagen, Samstagen und Sonn- und Feiertagen (Das Haus befindet sich in Bayern)? </a:t>
            </a:r>
          </a:p>
          <a:p>
            <a:pPr lvl="1"/>
            <a:r>
              <a:rPr lang="de-DE" dirty="0"/>
              <a:t>Kann man aus den Daten die Heizperiode ermitteln? </a:t>
            </a:r>
          </a:p>
          <a:p>
            <a:pPr lvl="1"/>
            <a:r>
              <a:rPr lang="de-DE" dirty="0"/>
              <a:t>Gibt es eine Nachtabsenkung während der Heizperiode?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1823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C0AE9-78E7-2EB2-2638-2BD78CE3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Heizungsanlage Dashboard - Features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D8C338-1A45-8AA5-6B39-46227AEC1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Filters</a:t>
            </a:r>
          </a:p>
        </p:txBody>
      </p:sp>
      <p:pic>
        <p:nvPicPr>
          <p:cNvPr id="9" name="Picture 8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8F1BE1A9-AE44-899E-E9F3-415FAB951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494" y="2598725"/>
            <a:ext cx="5853084" cy="325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36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C0AE9-78E7-2EB2-2638-2BD78CE3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Heizungsanlage Dashboard - Features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D8C338-1A45-8AA5-6B39-46227AEC1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Lastprofil</a:t>
            </a:r>
            <a:r>
              <a:rPr lang="en-GB" dirty="0"/>
              <a:t>-Chart</a:t>
            </a:r>
            <a:endParaRPr lang="en-DE" dirty="0"/>
          </a:p>
        </p:txBody>
      </p:sp>
      <p:pic>
        <p:nvPicPr>
          <p:cNvPr id="4" name="Picture 3" descr="A picture containing plot, diagram, line, screenshot&#10;&#10;Description automatically generated">
            <a:extLst>
              <a:ext uri="{FF2B5EF4-FFF2-40B4-BE49-F238E27FC236}">
                <a16:creationId xmlns:a16="http://schemas.microsoft.com/office/drawing/2014/main" id="{80150A01-0791-6485-20AC-7C3C867AA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3305" y="2604300"/>
            <a:ext cx="6142983" cy="370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605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C0AE9-78E7-2EB2-2638-2BD78CE3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Heizungsanlage Dashboard - Features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D8C338-1A45-8AA5-6B39-46227AEC1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Monatliche Durchschnittstemperatur und Gesamtarbeit-Chart</a:t>
            </a:r>
          </a:p>
          <a:p>
            <a:endParaRPr lang="en-DE" dirty="0"/>
          </a:p>
        </p:txBody>
      </p:sp>
      <p:pic>
        <p:nvPicPr>
          <p:cNvPr id="4" name="Picture 3" descr="A graph with red and blue lines&#10;&#10;Description automatically generated with low confidence">
            <a:extLst>
              <a:ext uri="{FF2B5EF4-FFF2-40B4-BE49-F238E27FC236}">
                <a16:creationId xmlns:a16="http://schemas.microsoft.com/office/drawing/2014/main" id="{F2B35B15-27F6-51A1-EBC1-806DD3EEA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016" y="2674714"/>
            <a:ext cx="5842804" cy="381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95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C0AE9-78E7-2EB2-2638-2BD78CE3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Heizungsanlage Dashboard - Features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D8C338-1A45-8AA5-6B39-46227AEC1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Stündliche Temperaturen</a:t>
            </a:r>
          </a:p>
          <a:p>
            <a:endParaRPr lang="en-DE" dirty="0"/>
          </a:p>
        </p:txBody>
      </p:sp>
      <p:pic>
        <p:nvPicPr>
          <p:cNvPr id="4" name="Picture 3" descr="A picture containing text, screenshot, line, plot&#10;&#10;Description automatically generated">
            <a:extLst>
              <a:ext uri="{FF2B5EF4-FFF2-40B4-BE49-F238E27FC236}">
                <a16:creationId xmlns:a16="http://schemas.microsoft.com/office/drawing/2014/main" id="{61AE7F88-BE47-87EF-820D-E3EC4E711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0219" y="2657388"/>
            <a:ext cx="6603783" cy="401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025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7EF55-C057-2BE8-B3F2-D67994F5A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Heizungsanlage Dashboard - Entwicklung,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88CF6-5462-3AC2-E7E6-3FB54F7F9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Daten mit </a:t>
            </a:r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Jupyter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-Lab untersuchen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/>
                </a:solidFill>
                <a:latin typeface="-apple-system"/>
              </a:rPr>
              <a:t>I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nteraktive Dashboards mit </a:t>
            </a:r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Streamlit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, </a:t>
            </a:r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Plotly</a:t>
            </a:r>
            <a:endParaRPr lang="de-DE" b="0" i="0" u="none" strike="noStrike" dirty="0">
              <a:solidFill>
                <a:schemeClr val="tx1"/>
              </a:solidFill>
              <a:effectLst/>
              <a:latin typeface="-apple-system"/>
            </a:endParaRPr>
          </a:p>
          <a:p>
            <a:pPr lvl="1"/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app.py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: Hauptanwendungsdatei für </a:t>
            </a:r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Streamlit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.</a:t>
            </a:r>
          </a:p>
          <a:p>
            <a:pPr lvl="1"/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data_processing.py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: Enthält Funktionen zur Verarbeitung und Filterung von Daten.</a:t>
            </a:r>
          </a:p>
          <a:p>
            <a:pPr lvl="1"/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charts.py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: Enthält Funktionen zur Erstellung von </a:t>
            </a:r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Plotly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-Charts.</a:t>
            </a:r>
          </a:p>
          <a:p>
            <a:pPr lvl="1"/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sidebar.py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: Enthält die Funktion zum Erstellen der Seitenleiste von </a:t>
            </a:r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Streamlit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tx1"/>
                </a:solidFill>
                <a:latin typeface="-apple-system"/>
              </a:rPr>
              <a:t>Verwaltung von Packages mit </a:t>
            </a:r>
            <a:r>
              <a:rPr lang="de-DE" dirty="0" err="1">
                <a:solidFill>
                  <a:schemeClr val="tx1"/>
                </a:solidFill>
                <a:latin typeface="-apple-system"/>
              </a:rPr>
              <a:t>pipenv</a:t>
            </a:r>
            <a:endParaRPr lang="de-DE" dirty="0">
              <a:solidFill>
                <a:schemeClr val="tx1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Deployment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 mit </a:t>
            </a:r>
            <a:r>
              <a:rPr lang="de-DE" b="0" i="0" u="none" strike="noStrike" dirty="0" err="1">
                <a:solidFill>
                  <a:schemeClr val="tx1"/>
                </a:solidFill>
                <a:effectLst/>
                <a:latin typeface="-apple-system"/>
              </a:rPr>
              <a:t>Streamlit</a:t>
            </a:r>
            <a:r>
              <a:rPr lang="de-DE" b="0" i="0" u="none" strike="noStrike" dirty="0">
                <a:solidFill>
                  <a:schemeClr val="tx1"/>
                </a:solidFill>
                <a:effectLst/>
                <a:latin typeface="-apple-system"/>
              </a:rPr>
              <a:t> Cloud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de-DE" b="0" i="0" u="none" strike="noStrike" dirty="0">
              <a:solidFill>
                <a:schemeClr val="tx1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136792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7EF55-C057-2BE8-B3F2-D67994F5A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Beantwortung der Fragen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88CF6-5462-3AC2-E7E6-3FB54F7F9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94649" cy="4351338"/>
          </a:xfrm>
        </p:spPr>
        <p:txBody>
          <a:bodyPr/>
          <a:lstStyle/>
          <a:p>
            <a:r>
              <a:rPr lang="de-DE" dirty="0"/>
              <a:t>Gibt es einen Unterschied in Lastprofilen zwischen Werktagen, Samstagen und Sonn- und Feiertagen (Das Haus befindet sich in Bayern)? </a:t>
            </a:r>
          </a:p>
          <a:p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3FC185-9C4E-7DE6-2226-B5907B2E5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500" y="1637413"/>
            <a:ext cx="7521410" cy="453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50090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{56B2D5E2-1A4B-904E-A289-2B751AE2DE81}tf10001060_mac</Template>
  <TotalTime>108</TotalTime>
  <Words>252</Words>
  <Application>Microsoft Macintosh PowerPoint</Application>
  <PresentationFormat>Widescreen</PresentationFormat>
  <Paragraphs>40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-apple-system</vt:lpstr>
      <vt:lpstr>Arial</vt:lpstr>
      <vt:lpstr>Calibri</vt:lpstr>
      <vt:lpstr>Trebuchet MS</vt:lpstr>
      <vt:lpstr>Wingdings 3</vt:lpstr>
      <vt:lpstr>Facet</vt:lpstr>
      <vt:lpstr>Heizungsanlage Dashboard</vt:lpstr>
      <vt:lpstr>Inhalt</vt:lpstr>
      <vt:lpstr>Fragestellung</vt:lpstr>
      <vt:lpstr>Heizungsanlage Dashboard - Features</vt:lpstr>
      <vt:lpstr>Heizungsanlage Dashboard - Features</vt:lpstr>
      <vt:lpstr>Heizungsanlage Dashboard - Features</vt:lpstr>
      <vt:lpstr>Heizungsanlage Dashboard - Features</vt:lpstr>
      <vt:lpstr>Heizungsanlage Dashboard - Entwicklung, Deployment</vt:lpstr>
      <vt:lpstr>Beantwortung der Fragen</vt:lpstr>
      <vt:lpstr>Beantwortung der Fragen</vt:lpstr>
      <vt:lpstr>Beantwortung der Fragen</vt:lpstr>
      <vt:lpstr>Vielen Dank für  eure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Wärmezähler Dashboard</dc:title>
  <dc:creator>Tran, Nhat Khanh Huy</dc:creator>
  <cp:lastModifiedBy>Tran, Nhat Khanh Huy</cp:lastModifiedBy>
  <cp:revision>17</cp:revision>
  <dcterms:created xsi:type="dcterms:W3CDTF">2023-04-26T10:13:43Z</dcterms:created>
  <dcterms:modified xsi:type="dcterms:W3CDTF">2023-04-26T12:16:11Z</dcterms:modified>
</cp:coreProperties>
</file>

<file path=docProps/thumbnail.jpeg>
</file>